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t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72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ካልኣይ ወልድ ጠፊኡ ይርከብ ኣሎ።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ሕቶ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ኣቦ ነቲ ካልኣይ ወዲ ምስ ተመልሰ ከመይ ኣተሓሕዞ፧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ነቲ ካልኣይ ወዲ ኣባረሮ።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ነቲ ካልኣይ ወዲ ወቕዖ።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ነቲ ካልኣይ ወዲ ኣይረኣዮን።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ነቲ ካልኣይ ወዲ ብሓጎስ ተቐበሎ።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ነቲ ካልኣይ ወዲ ብሓጎስ ተቐበሎ።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81ቃል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ዓሰርተ ሽሕ መክሊት ዕዳ ዝነበሮ ዕዳ ዘለዎ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‘ከምቲ ኣነ ንዓኻ ዝሃብኩኻ ንብጻይ ባርያኻ ክትምሕሮዶ ኣይምተገበኣካን፧’ ኢሉ መለሰሉ።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ንጉስ ዓሰርተ ሽሕ መክሊት ዕዳ ዝነበሮ ሰብኣይ ነበረ። ንጉስ ነቲ ሰብኣይ ደንገጸሉ፣ ነቲ ዕዳ ሰረዞ።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ሰብኣይ ምስ ወጸ ግና፡ ሚእቲ ዲናር ዕዳ ዘለዎ ሓደ ኻብቶም ብጾቱ ኣገልገልቲ ረኸበ። ሒዙ ድማ ተቖጥዐ። “እቲ ዕዳ ዘለካ ምለሰለይ!”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ብጻዩ ባርያ ድማ ናብ ቤት ማእሰርቲ ደርበዮ። እቲ ንጉስ ነዚ ዜና ካብቲ ካልእ ኣገልጋሊኡ ሰምዖ።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 እቲ ንጉስ ተቖጢዑ ነቲ ባርያ ጸውዖ። “እቲ ኩሉ ዕዳኻ ስለ ዝለመንካኒ እየ ሰሪዘዮ። ልክዕ ከምቲ ኣነ ንዓኻትኩም ንብጾትኩም ኣገልገልቲ ክትምሕሮምዶ ኣይምተገበኣኩምን፧”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“ከምቲ ኣብ ሰማይ ዘሎ ኣቦና ይቕረ ዝበለኩም፡ ንስኻትኩምውን ንሓድሕድኩም ይቕረ ክትበሃሉ ይግባእ” 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ኣገልጋሊ ካብ ኣዝዩ ዓቢ ዕዳ ዓሰርተ ሽሕ መክሊት ተነጽገ።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ሚእቲ ዲናር ዕዳ ዝነበሮ ኣገልጋሊ ብጻዩ ግና ይቕረ ኣይበሎን።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እዚ ዘይምምስጋን ኣተሓሳስባ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ብኢየሱስ እውን ይቕረ ተባሂልና ብጸጋ ድሒንና።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ጸጋ እንተዘይረሲዕናዮ ነቶም ዝበደሉና ይቕረ ክንብሎም ኣለና።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ኢየሱስ መን እዩ?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ክሳብ መወዳእታ ይቕረ ዝብለናን ዘፍቅረናን ኢየሱስ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ክንደይ ገንዘብ ብንጉስ ተጻሒፉ??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ሚእቲ ዲናር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ክልተ ሚእቲ ዲናር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ሚእቲ መክሊት።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ሽሕ መክሊት።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ዓሰርተ ሽሕ መክሊት።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4000"/>
              <a:t>እዚ ወደይ ሞይቱ ብህይወት ኣሎ እሞ፤ ጠፊኡ ተረኺቡ ኣሎ’ ኢሉ መለሰሉ። ስለዚ ከብዕሉ ጀመሩ።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‘ከምቲ ኣነ ንዓኻ ዝሃብኩኻ ንብጻይ ባርያኻ ክትምሕሮዶ ኣይምተገበኣካን፧’ ኢሉ መለሰሉ።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82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ሆሳእና ንወዲ ዳዊት!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እቶም ብቕድሚኡ ዝኸዱ ህዝብን እቶም ስዒቦም ዝነበሩን "ሆሳእና ንወዲ ዳዊት!" "ብስም እግዚኣብሄር ዝመጽእ ብሩኽ እዩ!" "ሆሳእና ኣብ ዝለዓለ!"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ናብ የሩሳሌም ምስ ቀረበ፡ ክልተ ደቀ መዛሙርቲ ልኢኹ፡ “ናብታ ዓዲ ኪዱ፡ ኣብ ጥቓኣ ድማ ኣድጊ ምስ ድሙ ክትረኽቡ ኢኹም። ፈቲሕኩም ናባይ ኣምጽእዎም።”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ክልተ ደቀ መዛሙርቲ ናብታ ዓዲ ኣትዮም ከምቲ የሱስ ዝኣዘዞም ገበሩ።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ነቲ ኣድጊ ረኸብዎ። “እግዚኣብሄር የድልዮም እዩ።” ሽዑ እቲ ዋና ብኡንብኡ ሰደዶም።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ሕጻን ኣድጊ ተቐሚጡ ናብ ኢየሩሳሌም ኣተወ። እቶም ብቕድሚኡ እናኸዱ “ሆሳእና ንወዲ ዳዊት!”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ኣብ ሕጻን ኣድጊ ተወጢሑ ብእኩብ ህዝቢ ተቐቢልዎ ምህላዉ ብመሰረት እቲ ኣብ መጽሓፍ ቅዱስ ተመዝጊቡ ዘሎ ትንቢት እዩ ተፈጺሙ። ብዛዕባኡ ዝፈልጥ ሰብ ግን ኣይነበረን።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"የሱስ ኣብ ድሙ ኣድጊ ተወጢሑ፡ እቶም ህዝቢ ድማ ጨደሩ።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'ሆሳእና ንወዲ ዳዊት!'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ኩሎም ኣብ መጽሓፍ ቅዱስ ትንቢት ተነጊሮም እዮም።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ብተኣዛዝነት እዩ ዚነብር ነይሩ፣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ከምቲ ኣብ መጽሓፍ ቅዱስ ተጻሒፉ ዘሎ።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ንኢየሱስ እንስዕቦ እውን ክንእዘዝ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ቃል ኣምላኽ ብዕምቆት።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ምስጋናን ክብርን ዝበቅዕ ንጉስና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i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73 ቃል ኣምላኽ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400"/>
              <a:t>የሱስ ንኣልኣዛር ካብ ሞት የተንስኦ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እንታይ ተወጢሑ ናብ የሩሳሌም ኣተወ፧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ድሙ ኣድጊ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ህጻን ፈረስ እዩ።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ህጻን ወይኒ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ህጻን ገመል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ድሙ ኣድጊ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እቶም ብቕድሚኡ ዝኸዱ ህዝብን እቶም ስዒቦም ዝነበሩን "ሆሳእና ንወዲ ዳዊት!" "ብስም እግዚኣብሄር ዝመጽእ ብሩኽ እዩ!" "ሆሳእና ኣብ ዝለዓለ!"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83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ገዛይ ቤት ጸሎት እዩ።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"ቤተይ ቤት ጸሎት ክትበሃል እያ፡ ንስኻትኩም ግን 'ጉድጓድ ሸፋቱ' ትገብርዋ ኣለኹም" በሎም።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ናብ ቤተ መቕደስ የሩሳሌም ኣተወ። ኣብ ውሽጢ እቲ ቤተ መቕደስ ብዙሓት ነጋዶን ገንዘብ ዝቕይሩን ነበሩ።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መኣዲ እቶም ገንዘብ ዝቕይሩ ሰባትን መንበር ናይቶም ርግቢት ዝሸጡን ገልበጦ። ንኹሎም ኣብኡ ዝዕድጉን ዝሸጡን ዝነበሩ መኪና ኣውሪድዎም።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ብሕርቃን “ቤተይ ቤት ጸሎት ክትብሃል እያ፡ ንስኻትኩም ግና ጕድጓድ ሸፋቱ ትገብርዋ ኣለኹም” ኢሉ ተጻሒፉ ኣሎ።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ነቶም ነጋዶ ካብ ቤተ መቕደስ ሰጒጎም ኣብ ቤተ መቕደስ ንዝነበሩ ሕሙማት ኣሕወዮም።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መቕደስ ማለት ቤተ ክርስቲያን ናብ እግዚኣብሔር እንሰግደሉን እንጽልየሉን ቦታ እዩ።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ነቶም ናብ ንግዲ ዝቕይርዎ ዝነበሩ ህዝቢ ተቖጢዑ።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ናብ ቤተ ክርስቲያን ንምንታይ ኢኻ ትመጽእ?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ቤተ ክርስቲያን ንኣምላኽ ብኣምልኾን ብጸሎትን ክትራኸብ ኣለካ።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ዋና ቤተ ክርስቲያን እዩ። ኣምልኾናን ጸሎትናን ካብ ቤተ ክርስቲያን ዝቕበል ኢየሱስ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ኢየሱስ ድማ "ትንሣኤን ሕይወትን ኣነ እየ። እቲ ብኣይ ዝኣመነ እኳ እንተ ሞተ ብህይወት ክነብር እዩ" በላ።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ብህይወት ዝነብርን ዝኣመነን ድማ ፈጺሙ ኣይመውትን እዩ። እዚ ትኣምኖ ዲኻ?"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ካብ ቤተ መቕደስ ንመን እዩ ሰጒጉ፧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ኣይሁድ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ኣህዛብ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ካህን።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ነጋዶ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ነጋዶ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"ቤተይ ቤት ጸሎት ክትበሃል እያ፡ ንስኻትኩም ግን 'ጉድጓድ ሸፋቱ' ትገብርዋ ኣለኹም" በሎም።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84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ኢየሱስ ኣእጋር ደቀ መዛሙርቱ ሓጸበ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ሕጂ ኣነ ጐይታኹምን መምህርኩምን ኣእጋርኩም ስለ ዝሓጸብኩ፡ ንስኻትኩምውን እግርኹም ክትሕጸቡ ይግባእ።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ምስ ደቀ መዛሙርቱ ናይ መወዳእታ ድራር በዓለ። የሱስ እዚ ምስ ደቀ መዛሙርቱ ናይ መወዳእታ ምብላዕ ምዃኑ ይፈልጥ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ሃንደበት ማይ ናብቲ ሳእኒ ኣምጺኡ፡ ኣእጋር ደቀ መዛሙርቱ በብሓደ ክሓጽብ ጀመረ።</a:t>
            </a:r>
            <a:r xmlns:a="http://schemas.openxmlformats.org/drawingml/2006/main">
              <a:rPr lang="ti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ተራ ጴጥሮስ ምስ በጽሐ ጴጥሮስ "እግዚኣብሄር ስለምንታይ ኣእጋርና ይሓጽብ ኣነ ኣይሕጸብን እየ!"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መለሰሉ። "እግርኻ እንተዘይሓጺበ፡ ኣነን ንስኻን ዋላ ሓንቲ ዘራኽብ የብልናን። ሕጂ ጽቡቕ ጌርካ ዘይትርድኣካ ትኸውን፡ ሓደ መዓልቲ ግን ክርድኣካ እዩ።"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"ኣብነት ንምዃን እግርኹም ሓጺበ። ካብ ሕጂ ንደሓር እግርኹም ተሓጺብኩም ነንሕድሕድኩም ዘገልግሉ ሰባት ኩኑ።"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ዓለም ትሑታት ሰባት ንላዕለዎት ሰባት የገልግሉ፣ ብኣንጻሩ ግና የሱስ እግሪ ደቀ መዛሙርቱ ሓጺቡ ተስፋ ቆሪጹ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ህይወቱ ምእንታና እዩ።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መዛሙርቲ የሱስ እንተ ዄንና፡ ኣብ ክንዲ ኣብ ላዕለዋይ ቦታ ክንሕከም ካብ ምድላይ፡ ኣብ ታሕተዋይ ቦታ ንሓድሕድና ብምግልጋል ክንሕጐስ ይግባእ እዩ።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ዜና ናብ ኢየሱስ መጸ። “ኣልኣዛር ሓሚሙ ኣሎ። በጃኻ ቀልጢፍካ መጺእካ ፍወሶ"።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እቲ ዝለዓለ ሰብ እኳ እንተኾነ ናብ ዝተሓተ ቦታ መጺኡ ንኹላትና ከገልግል ፍቓደኛ ኮይኑ ኣሎ።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ኣእጋሩ ክሕጸብ ዘይፈቐደ መን እዩ፧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ቶማስ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ይሁዳ ኣስቆሮታዊ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ሕጂ ኣነ ጐይታኹምን መምህርኩምን ኣእጋርኩም ስለ ዝሓጸብኩ፡ ንስኻትኩምውን እግርኹም ክትሕጸቡ ይግባእ።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85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የሱስ ኣብ ጎቦ እናጸለየ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ቁሩብ ርሒቑ ድማ ገጹ ናብ መሬት ተደፊኡ "ኣቦይ እንተተኻኢሉ እዛ ጽዋእ ካባይ ትውሰድ። ግናኸ ከም ድላይካ ዘይኮነስ ከም ድላይካ ኣይኮነን" ኢሉ ጸለየ።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26፡39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 ድራር የሱስ ምስ ደቀ መዛሙርቱ ናብ ጌተሰማኔ እትበሃል ቦታ ከደ።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ነቶም ደቀ መዛሙርቲ “ነፍሰይ ክሳዕ ሞት ብጓሂ ተዋሒጣ ኣላ። ኣብዚ ጽንሑ ምሳይ ድማ ተኸታተሉ።”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“"ኣቦይ እንተተኻኢሉ እዛ ጽዋእ ካባይ ትውሰድ። ግናኸ ከም ድላይካ እምበር ከም ድላይካ ኣይኰነን።" የሱስ ብትግሃት ጸለየ። እቶም ደቀ መዛሙርቲ ግና ኣብ ዓሚቝ ድቃስ ወደቑ።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ንደቀ መዛሙርቱ ኣበራቢሩ፡ “ንሓደ ሰዓት ምሳይ ክትነቕሑዶ ኣይከኣልኩምን፧ ረአ. እንሆ ጠላመይ ክኣስረኒ መጺኡ።”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መወዳእታ፡ የሱስ ነቶም ኪሕዝዎ ዝመጹ ሰባት ሰዓቦም። ከምቲ እግዚኣብሔር ዝደለዮ ኣብ መስቀል ሓጢኣትና ክንከፍል ምሟት ኢዩ ነይሩ።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ቅድሚ ምምጽኡ ግና ሞተ።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መስቀል ሓጢኣትና ክኸፍል ክመውት መሪር እዩ ነይሩ፡ ንሱ ግን ምሉእ ብምሉእ ተኣዛዚ እዩ ነይሩ።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ፍቓድ ኣምላኽ ስለ ዝነበረ።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መጀመርያ ኣብ ሕይወትና ፍቓድ ኣምላኽ ዘይኮነስ ናተይ ክፍጸም ተስፋ ክንገብር ይግባእ።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lang="ti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ኣብዛ ምድሪ ሓጢኣት የብሉን ምኽንያቱ ፍቓድ ኣምላኽ ምሉእ ብምሉእ ስለ ዝስዕቦ።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ቅድሚ ምእሳሩ ኣበይ እዩ ጸሊዩ፧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ቤተ መቕደስ የሩሳሌም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ጌተሰማኔ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ላዕለዋይ ክፍሊ ማርቆስ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ቀላይ ገሊላ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ጌተሰማኔ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ቁሩብ ርሒቑ ድማ ገጹ ናብ መሬት ተደፊኡ "ኣቦይ እንተተኻኢሉ እዛ ጽዋእ ካባይ ትውሰድ። ግናኸ ከም ድላይካ ዘይኮነስ ከም ድላይካ ኣይኮነን" ኢሉ ጸለየ።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26፡39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ኢየሱስ ኣብ መስቀል ሞይቱ።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ኢየሱስ ብዓው ዝበለ ድምጺ "ኣቦይ መንፈሰይ ኣብ ኢድካ ኣሕሊፈዮ ኣለኹ" ኢሉ ጸውዐ። እዚ ምስ ተዛረበ ድማ ናይ መወዳእታ ትንፋሱ ኣስተንፈሰ።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ብወተሃደራት ሮማ ዝተማረኸ ኢየሱስ ኣብ ርእሱ ኣኽሊል እሾኽ ተኸዲኑ ተላጊጹ መስቀል ተሰኪሙ ናብ ጎቦ ክቕተል ተመሪሑ ወጸ።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ድሕሪኡ፡ ኢየሱስ ምስ ክልተ ገበነኛታት ኣብ መስቀል ተሰቒሉ። እቶም ህዝቢ ደው ኢሎም ይዕዘቡ ነበሩ፣ እቶም ገዛእቲ እውን ከይተረፈ ላግጹሉ ነበሩ።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“ኣቦይ፡ እንታይ ከም ዝገብርዎ ኣይፈልጡን እዮም እሞ፡ ይቕረ በለሎም።” ኢየሱስ ምእንቲ እቶም ዝቐተልዎ ጸለየ።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"ተወድአ!" ርእሱ ኣድኒኑ ድማ መንፈሱ ኣሕለፈ።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ሓፍቲ ኣልኣዛር ነቲ ደንጉዩ ዝመጸ ኢየሱስ “ኢየሱስ ኣብዚ እንተትህሉ ሓወይ ኣይምሞተን” በለቶ።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ኣብታ ህሞት እቲኣ መጋረጃ ቤተ መቕደስ ካብ ላዕሊ ክሳብ ታሕቲ ኣብ ክልተ ተቐደደ። ምድሪ ተንቀጥቀጠት ኣኻውሕ ድማ ተበታተነ። ንኢየሱስ ዝሰቐልዎ ወተሃደራት ነዚ ምስ ረኣዩ ሰንቢዶም፡ "ብሓቂ ወዲ ኣምላኽ እዩ ነይሩ!"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ሓጢኣት ዘይብሉ ኢየሱስ ኣብ ክንዳና ተሳቐየ ሞተ፡ ንሓጢኣትና ድማ ከፊሉ።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ንገዛእ ርእስና ምኽፋል ኣየድልየናን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ሳላ ኢየሱስ ኢና ድሒንና።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ነዚ ንሓጺር እዋን’ውን ክንርስዖ የብልናን።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መስቀል ምእንቲ ሓጢኣትና ሞይቱ ዘድሓነና መድሓኒ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ምስ መን ተሰቒሉ?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ደቂ ኣንስትዮ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ካህናት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ገበነኛታት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ገበነኛታት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ኢየሱስ ብዓው ዝበለ ድምጺ "ኣቦይ መንፈሰይ ኣብ ኢድካ ኣሕሊፈዮ ኣለኹ" ኢሉ ጸውዐ። እዚ ምስ ተዛረበ ድማ ናይ መወዳእታ ትንፋሱ ኣስተንፈሰ።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ባዶ መቓብር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በዚ ምስ ተጠውየት ንኢየሱስ ደው ኢሉ ረኣየቶ፡ እንተኾነ ግን የሱስ ምዃኑ ኣይተረድኣን።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መግደላዊት ነቲ ዝሞተ ኢየሱስ ክትሪኦ ናብ መቓብር ከደት። ግን፡ ማዕጾ እምኒ ናይቲ መቓብር ክፉት ነበረ።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መቓብር ሬሳ ኢየሱስ ኣይነበረን። ማርያም ሓደ ሰብ ሬሳ የሱስ ዝሰረቐ መሲልዋ።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መልኣኽ ተራእዩ ሓተተ። "ንምንታይ ኢኻ ትበኪ ዘለኻ?" ማርያም ድማ "ሓደ ሰብ ሬሳ የሱስ ሰሪቑ" ኢላ መለሰትሉ።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“ነታ ብእምኒ እተሰርሐት ኣፍ ደገ መቓብር ኣውጽእዋ” በለ። ኢየሱስ "ኣልኣዛር ውጻእ" ኢሉ ኣዘዘ።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ምስ ተገልበጠት ድማ ብህይወት ዝተመልሰ ኢየሱስ ነበረ። ማርያም ግን ንኢየሱስ ኣየለለየቶን። ኢየሱስ ናብ ህይወት ክምለስ እዩ ኢላ ኣይሓሰበትን።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"ማርያም..." ኢየሱስ ምስ ጸወዐ ጥራይ እዩ ማርያም ትፈልጦ። "ጎይታ ብሓቂ ናብ ህይወት ተመሊስካ" ኢየሱስ ድሕሪ ሞቱ ሰለስተ መዓልቲ ተንሲኡ።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ዓለም ዝሞተ ሰብ የለን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ከም ብሓድሽ ድማ ብህይወት ይነብር።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እንኮ ካብ ሞት ዝተንስአ የሱስ ግና ገና ብህይወት ኣሎ።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መጽሓፍ ቅዱስ፡ እቶም ብኢየሱስ ዝኣምኑ እውን ናብ ህይወት ከም ዚምለሱ ይገልጽ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ከም የሱስ።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ተስፋና ክንስእን የብልናን።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ንናይ ዘለኣለም ህይወት።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ንሞት ስዒሩ ናብ ህይወት ዝተመልሰ ጎይታ ዓወት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ኣብቲ መቓብር የሱስ ከምዘየለ ምስ ረኣየት እንታይ ሓሰበት?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ተንሲኡ እዩ!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እዚ መቓብር የሱስ ኣይኮነን!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ሰብ ሬሳ የሱስ ሰሪቑ!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መዛሙርቲ ንሬሳ የሱስ ገዚኦምዎ!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ሓደ ሰብ ሬሳ የሱስ ሰሪቑ!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በዚ ምስ ተጠውየት ንኢየሱስ ደው ኢሉ ረኣየቶ፡ እንተኾነ ግን የሱስ ምዃኑ ኣይተረድኣን።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88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ናብ ሰማይ ዝዓረገ ኢየሱስ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እዚ ምስ በለ፡ ኣብ ቅድሚ ኣዒንቶም ተላዕለ፡ ደበና ድማ ካብ ቅድሚ ኣዒንቶም ሓብኦ።</a:t>
            </a:r>
            <a:r xmlns:a="http://schemas.openxmlformats.org/drawingml/2006/main">
              <a:rPr lang="ti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የሱስ ከም ዝተንስአ ዘይፈለጡ ደቀ መዛሙርቲ ብፍርሃትን ተስፋ ምቝራጽን ተታሕዙ።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ካብ ሞት ዝተንስአ ኢየሱስ መጺኡ ኣብ ሞንጎኦም ደው ኢሉ ኣእዳዉን ጎድኑን ኣርኣዮም “ምጥርጣር ኣቋርጹ እመኑ” በሎም።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 ብዘገርም መንገዲ ኣልኣዛር ድሕሪ ሞቱ ሰለስተ መዓልቲ ወጸ። ሰባት ነዚ ምስ ረኣዩ ተሓጒሶም ንኣምላኽ ኣመስገኑ።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ድሕሪኡ፡ ኢየሱስ ናብ ኣቦኡ ኣምላኽ ከም ዝምለስን መንፈስ ቅዱስ ከም ዝልእኽን ቃል ኣተወ።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ንደቀ መዛሙርቱ ክሳዕ መወዳእታ ዓለም መሰኻኽሩ ክኾኑ፡ ወንጌል ክሰብኩን ቃል ክምህሩን ኣዘዞም።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ኣብዛ ምድሪ ኩሉ ተልእኾታት ምስ ወድአ ኣብ ቅድሚ ደቀ መዛሙርቱ ናብ ሰማይ ደየበ። ሓደ መዓልቲ ድማ ናብዛ ምድሪ ክምለስ ምዃኑ ቃል ኣትዩልና።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ንደቀ መዛሙርቱ ቅድሚ ናብ ሰማይ ምድያቡ ክሳብ ወሰን ምድሪ ወንጌል ክሰብኩ ኣዘዞም።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ቤተ ክርስቲያን ጉጅለ ደቀ መዛሙርቲ ኢየሱስ እያ።</a:t>
            </a:r>
            <a:r xmlns:a="http://schemas.openxmlformats.org/drawingml/2006/main">
              <a:rPr lang="t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 ደቀ መዛሙርቲ ኢየሱስ መጠን ኣብ ኩሉ ቦታ ወንጌል ክንሰብኽ ኣሎና። ንሕና ድማ ምስክር ኢየሱስ ክንከውን ኣሎና።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ገና ብህይወት ኣሎ፡ ኣብ የማናይ ሸነኽ ኣምላኽ ተቐሚጡ ኣሎ፡ ከምቲ ዝተመባጽዖ ድማ ናብ ምድሪ ክምለስ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ካብ ሞት ዝተንስአ የሱስ ንደቀ መዛሙርቱ እንታይ ኣርኣዮም፧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ኢድን እግርን ምልክት ጽፍሪ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እሾኽ ኣየ ርእሲ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ሕቖ ምልክት ምግራፍ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ገጽ ምብስባስ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ኣብ ኢድን እግርን ምልክት ጽፍሪ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እዚ ምስ በለ፡ ኣብ ቅድሚ ኣዒንቶም ተላዕለ፡ ደበና ድማ ካብ ቅድሚ ኣዒንቶም ሓብኦ።</a:t>
            </a:r>
            <a:r xmlns:a="http://schemas.openxmlformats.org/drawingml/2006/main">
              <a:rPr lang="ti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መንፈስ ቅዱስ መጺኡ ኣሎ።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ኩሎም ብመንፈስ ቅዱስ ተመሊኦም ከምቲ መንፈስ ዘኽኣሎም ብኻልእ ቋንቋ ክዛረቡ ጀመሩ።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ደቀ መዛሙርቲ ከምቲ ኢየሱስ ዝበሎ ኣብ ኢየሩሳሌም ነበሩ። መዓልቲ ጴንጠቆስጠ ምስ መጸት ኩሎም ኣብ ሓደ ቦታ ተኣኪቦም ነበሩ።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ንኣልኣዛር ህያው ገበሮ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ብቃሉ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ክንመውት ኢና ግና ብኢየሱስ ስለ ዝኣመንና ክንትንስእ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ብተስፋ ትንሳኤ ዝነብር ክርስትያን ክትከውን ኣለካ።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ሃንደበት ከም ምንፋሕ ብርቱዕ ንፋስ ዝመስል ድምጺ መጺኡ ነቲ ኮፍ ኢሎምሉ ዝነበሩ ገዛ ምሉእ መሊእዎ።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 ድማ ኣብ ርእሲ ነፍሲ ወከፍ ሰብ መልሓስ ሓዊ ነበረ፡ ሽዑ ኩሎም ብመንፈስ ቅዱስ ተመሊኦም ብኻልእ ቋንቋታት ክዛረቡ ጀመሩ።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ኩሉ ሰብ ምስ ተገረመ ጴጥሮስ ብዛዕባ ኢየሱስን ብዛዕባ ወንጌልን ክሰብከሎም ጀመረ።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ሰባት ወንጌል ሰሚዖም ተነሲሖም ይጥመቑ ነበሩ። ኣብታ መዓልቲ እቲኣ ልዕሊ 3,000 ሰባት ተጠሚቖም።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መንፈስ ቅዱስ ናብ ደቀ መዛሙርቱ ሰደደ።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ንጴጥሮስ ወንጌል ክሰብኽ ጥበብን ሓይልን ሃቦ።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ኣብ ልቢ ኩሎም ብኢየሱስ ዝኣምኑ እዩ ዘሎ።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ከምቲ ንጴጥሮስ ጥበብን ሓይልን ዝሃቦ ወንጌል ክንሰብኽ ጥበብን ትብዓትን ዝህበና ምዃኑ ኣይትረስዕ።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መንፈስ ቅዱስ ናብ ኩሎም ብእኡ ዝኣምኑ ክሕግዘና ይልእኽ።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ምስ መጸ እንታይ ሰሚዖም?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ድምጺ መለኸት።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ነጎዳ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ንፋስ ብርቱዕ ንፋስ ምውቃዕ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ድምጺ ጸሎት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ንፋስ ብርቱዕ ንፋስ ምውቃዕ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ኩሎም ብመንፈስ ቅዱስ ተመሊኦም ከምቲ መንፈስ ዘኽኣሎም ብኻልእ ቋንቋ ክዛረቡ ጀመሩ።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ፊልጶስ ንኢትዮጵያዊ ወንጌል ነጊሩ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ሽዑ ፊልጶስ በታ ኽፋል ቅዱሳት መጻሕፍቲ ጀመረ እሞ ብዛዕባ የሱስ ብስራት ነገሮ።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4000"/>
              <a:t>እዚ ወደይ ሞይቱ ብህይወት ኣሎ እሞ፤ ጠፊኡ ተረኺቡ ኣሎ’ ኢሉ መለሰሉ። ስለዚ ከብዕሉ ጀመሩ።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ምዉታት ዘምልስ ጎይታ ሕይወት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ሓደ መልኣኽ ጎይታ ነቲ ብኢየሱስ ዝኣመነ ፊልጶስ “ንደቡብ ናብ መንገዲ-መገዲ በረኻ ኪድ” በሎ።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ከምቲ መልኣኽ ዝበሎ ናብ ደቡባዊ በረኻ ተበገሰ። እቲ መልኣኽ ስለምንታይ ከም ዝሰደዶ ተገረመ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ግዜ እቲ፡ እቲ ንሃገር ኢትዮጵያ ዝኸውን ገንዘብ ዝመርሕ ዝነበረ ስሉብ፡ ኣብታ ባጎኒ ተሰቒሉ፡ ጽሑፋት ነቢይ ኢሳይያስ የንብብ ነበረ። ፊልጶስ ቀሪቡ ሓተተ። "እንታይ ተንብቦ ከም ዘለኻ ይርድኣካ ድዩ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“ሓደ ሰብ እንተ ዘይገለጸለይ፡ ከመይ ጌረ ክርድኣኒ ይኽእል፧” ፊልጶስ በታ ክፍሊ ቅዱሳት መጻሕፍቲ ጀሚሩ ብዛዕባ የሱስ ብስራት ነገሮ።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ኢትዮጵያዊ ንኢየሱስ ምስ ተቐበሎ ብሓጎስ ናብ ሃገሩ ተመልሰ። ፊልጶስ መንፈስ ቅዱስ ናብኡ ስለ ዝመርሖ ኣመስገኖ።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ትእዛዝ መንፈስ ቅዱስ ተኣዚዙ እምበር ምሉእ ብምሉእ ክርድኦ ኣይከኣለን። ስለዚ ነቲ ኢትዮጵያዊ ወንጌል ክሰብከሉ ይኽእል ነይሩ።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ሓደ ግዜ ክንርድኦ ዘይንኽእል ኩነታት ኢና ንርከብ።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ኣብታ ህሞት እቲኣ እውን እንተኾነ ንኣምላኽ ተኣሚንካ ብመንፈስ ቅዱስ እንተተኣዚዝካዮ ግን ናይ እምነት ሰብ ክትከውን እውን ትኽእል ኢኻ።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 ዝሰብኩ።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ኢየሱስ መን እዩ 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ምስኡ ክንራኸብ ዝግበኣና ርክብ ዝመርሕ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ፊልጶስ ሓላፊ ኮይኑ ዝረኸቦ ኢትዮጵያዊ ስሉብ እንታይ ኔሩ ?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ሓላፊ ሰራዊት እዩ ነይሩ።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ኣሰላፊ ሃገሩ እዩ ነይሩ።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ንሱ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ኔሩ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አብ ውሽጢ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ኣኽፍል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ካብ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ናቱ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ሃገር'ዩ።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ናይታ ሃገር ኣምልኾ ተቖጻጺሩ።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ናይ ሃገሩ ገንዘብ ሓላፊ እዩ ነይሩ።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ሽዑ ፊልጶስ በታ ኽፋል ቅዱሳት መጻሕፍቲ ጀመረ እሞ ብዛዕባ የሱስ ብስራት ነገሮ።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91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ሳኦል ምስ የሱስ ተራኸበ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ኣልኣዛር ኢየሱስ ምስ መጸ ካብ ዝመውት ክንደይ መዓልቲ ሓሊፉ?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ክልተ መዓልቲ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ሰለስተ መዓልቲ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ኣርባዕተ መዓልቲ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ሰለስተ መዓልቲ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ኣብ መሬት ወዲቑ "ሳኦል ሳኦል ንምንታይ ትሰጉኒ ዘለኻ" ክብሎ ድምጺ ሰምዐ።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ሳኦል ዝበሃል ሰብኣይ ነይሩ ነቶም ብኢየሱስ ዝኣመኑ ዝጸልእ፡ ንቤተ ክርስቲያን ድማ ዝጸልእ ነበረ።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ሳኦል ንየሱስ ኣዝዩ ስለ ዝጸልኦ፡ ነቶም ክርስትያናት ክኣስሮም ናብ ደማስቆ ከደ።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ጕዕዞኡ ናብ ደማስቆ ምስ ቀረበ፡ ሃንደበት ካብ ሰማይ ብርሃን ኣብ ዙርያኡ በርሀ። “ሳኦል፡ ሳኦል፡ ስለምንታይ ትሰጉኒ፧”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ሳኦል ድማ፡ “ጎይታይ መን ኢኻ፧” “ኣነ እቲ እትሰጉዎ ዘለኹም ኢየሱስ እየ።” ሳኦል የሱስ ብህይወት ምንባሩ ተገረመ። ኢየሱስ ዝሞተ መሲልዎ።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ምስ የሱስ ዝተራኸበ ሳኦል ሓድሽ ሰብ ኰነ። ስለዚ ጳውሎስ ሃዋርያ ኮነ፣ ንኣህዛብ ወንጌል ንምስባኽ ኣበርቲዑ ዝጸዓረ፣ ብዙሓት መጻሕፍቲ መጽሓፍ ቅዱስ ድማ ጸሓፈ።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ሳኦል ንቤተ ክርስቲያን ዘሳድድ ሰብ እዩ ነይሩ፡ ኣምላኽ ግን ሃዋርያ ኢሉ ጸውዖ።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ምስ የሱስ ዝተራኸበ ሳኦል ካብቲ ቅድሚ ሕጂ ፍጹም ዝተፈልየ ህይወት እዩ ዝነብር ነይሩ።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እንታይ ለውጢ ኣምጺእኩም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ኢየሱስ ካብ ዝራኸብካ ጀሚርካ?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ምስ የሱስ ዝራኸቡ ሰባት ካብ ዝኾነ እዋን ንላዕሊ ዝተፈልየ ህይወት ክነብሩ ኣለዎም።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 ሳኦል ዝኣመሰሉ እኩያት ሰባት ይቕረ ዝብሎምን ጸዊዑ ከም ዓየይቲ ዘቐምጦምን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ሳኦል ናብ ደማስቆ ዝኸደ ስለምንታይ እዩ፧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ንክርስትያን ንምእሳር።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መገሻ ንኽህልወካ።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ኣምልኾ ንኽህልወካ።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 ንምስባኽ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ንክርስትያን ንምእሳር።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ኣብ መሬት ወዲቑ "ሳኦል ሳኦል ንምንታይ ትሰጉኒ ዘለኻ" ክብሎ ድምጺ ሰምዐ።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ኢየሱስ ድማ "ትንሣኤን ሕይወትን ኣነ እየ። እቲ ብኣይ ዝኣመነ እኳ እንተ ሞተ ብህይወት ክነብር እዩ" በላ።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ብህይወት ዝነብርን ዝኣመነን ድማ ፈጺሙ ኣይመውትን እዩ። እዚ ትኣምኖ ዲኻ?"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92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በርናባስ ዝነበረ ሕያዋይ ዓርኪ ጳውሎስ።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በርናባስ ግና ወሲዱ ናብ ሃዋርያት ኣምጽኦ። ሳኦል ኣብ ጉዕዞኡ ንጐይታ ከመይ ጌሩ ከም ዝረኣዮን ጎይታ ከም ዝተዛረቦን፡ ኣብ ደማስቆ ብስም ኢየሱስ ብዘይ ፍርሒ ከም ዝሰበኸን ነገሮም።</a:t>
            </a:r>
            <a:r xmlns:a="http://schemas.openxmlformats.org/drawingml/2006/main">
              <a:rPr lang="ti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ምስ የሱስ ምስ ተራኸበ፡ ምስ ደቀ መዛሙርቲ የሱስ ኪራኸብ ደለየ።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መዛሙርቲ የሱስ ግና ንጳውሎስ ይፈርሁ ነበሩ። ምኽንያቱ ጳውሎስ ምስ ኢየሱስ ምስ ተራኸበ ብኢየሱስ ኣማኒ ከም ዝኾነ ስለ ዘይፈለጡ።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በርናባስ ንጳውሎስ ሓገዞ። “ብሓቂ ምስ የሱስ ተራኺቡ ምሉእ ብምሉእ ተቐየረ!”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"ጳውሎስ ኣብታ ንክርስትያን ክኣስር ዝኸደት ደማስቆ'ውን ክሰብኽ ርእየ እየ!" እቶም ደቀ መዛሙርቲ ምስ ጳውሎስ ብቐሊሉ ዕርክነት ፈጠሩ።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ብድሕሪ እዚ በርናባስን ጳውሎስን ጽቡቓት ኣዕሩኽ ኮይኖም ኣብ መላእ ዓለም ተዘዋዊሮም ብሓባር ወንጌል ሰበኹ።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ንቤተ ክርስቲያን ዘሳድድ ዝነበረ ጳውሎስ ምስ ኢየሱስ ተራኺቡ ሓድሽ ሰብ ኮነ ሰብ ግን ኣይኣመንዎን።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ግና ንበርናባስ ኣዳልዩ ፈጠሮ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ንጳውሎስ ሕያዋይ መሳርሕቱ እዩ።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 ጳውሎስን በርናባስን ጽቡቕ ናይ እምነት ኣዕሩኽ ክንከውንን ንሓድሕድና ክንተሓጋገዝን ይግባእ።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ሽግር ምስ ኣጋጠመና ክሕግዘና ዝኽእል ዓርኪ ይልእኸልና።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ንጳውሎስ ኣብ ጸገም ምስ ኣጋጠሞ ዝሓገዞን ኣዕሩኽ ዝዀነን መን እዩ፧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በርናባስ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በርናባስ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74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ምልዋጥ መልክዕ የሱስ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በርናባስ ግና ወሲዱ ናብ ሃዋርያት ኣምጽኦ። ሳኦል ኣብ ጉዕዞኡ ንጐይታ ከመይ ጌሩ ከም ዝረኣዮን ጎይታ ከም ዝተዛረቦን፡ ኣብ ደማስቆ ብስም ኢየሱስ ብዘይ ፍርሒ ከም ዝሰበኸን ነገሮም።</a:t>
            </a:r>
            <a:r xmlns:a="http://schemas.openxmlformats.org/drawingml/2006/main">
              <a:rPr lang="ti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93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ዶርካስ፡ ናብ ህይወት ዝተመልሰት።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ጴጥሮስ ንኹሎም ካብቲ ክፍሊ ሰደዶም፤ ሽዑ ተንበርኪኹ ጸለየ። ናብታ ዝሞተት ሰበይቲ ገጹ ብምግልባጥ "ታቢታ ተንስእ" በለ። ኣዒንታ ከፈተት፡ ንጴጥሮስ ምስ ረኣየት ድማ ተንሲኣ ኮፍ በለት።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ዶርቃስ እትበሃል ወደ መዝሙር ነበረት፣ ንሳ ወትሩ ሰናይ ትገብርን ንድኻታት ትሕግዝን ነበረት።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ግዜ እቲ ኣቢላ ሓሚማ ሞተት። ጎረባብታ ብጣዕሚ ሓዚኖም ንጴጥሮስ ኣምጽእዎ።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ኣብኡ ምስ በጽሐ፡ እቶም ብእኣ ዝተሓገዙ ኩሎም፡ ነቲ ከም ህያብ ዝተቐበሎ ክዳውንቲ እናርኣየ ይበኪ ነበሩ።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ንኹሎም ካብቲ ክፍሊ ሰደዶም፤ ሽዑ ኣብ ብርኩ ወሪዱ ጸለየ።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“ዶርካስ ተንስእ!”፡ በለ ጴጥሮስ። ኣዒንታ ከፊታ ንጴጥሮስ እናረኣየት ኮፍ በለት። ነዚ ምስ ረኣዩ ኩሉ ሰብ ተሓጒሱ ብዙሓት ኣብታ ዓዲ ዝነበሩ ሰባት ብኢየሱስ ኣመኑ።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ወደ መዝሙር የሱስ ስለ ዝነበረ፡ ከምቲ የሱስ ዝገበሮ ኪገብር ከኣለ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ኣብዛ ምድሪ ኣብ ዝነበረሉ እዋን።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ንደቀ መዛሙርቱ ከምቲ ንሱ ዝገበሮ ከም ዚገብሩ ነገሮም።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መዛሙርቲ ኢየሱስ ኢና።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ኣብዛ ሃገር ዝገበሮ ክንመሃርን ክንዝክርን ከም የሱስ ክንገብርን የድልየና።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ንደቀ መዛሙርቱ ወንጌል ምእንቲ ክሰብኩ ሓይሊ ይህቦም።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ኣብኡ ድማ ኣብ ቅድሚኦም መልክዕ ተቐየረ። ገጹ ከም ጸሓይ ይበርህ ነበረ፡ ክዳውንቱ ድማ ከም ብርሃን ጻዕዳ ኰነ።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ናብ ዶርቃስ ምስ መጸ ሰባት ሓዚኖም እንታይ ኣርእዮምዎ?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ዶርቃስ ዝሰርሖ ክዳውንቲ።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ዶርቃስ ዝሰርሖ መግቢ።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ወዲ ዶርቃስ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ደብዳቤ ዶርቃስ።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ዶርቃስ ዝሰርሖ ክዳውንቲ።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ጴጥሮስ ንኹሎም ካብቲ ክፍሊ ሰደዶም፤ ሽዑ ተንበርኪኹ ጸለየ። ናብታ ዝሞተት ሰበይቲ ገጹ እናተመልሰ ድማ "ታቢታ ተንስእ" በለ። ኣዒንታ ከፈተት፡ ንጴጥሮስ ምስ ረኣየት ድማ ተንሲኣ ኮፍ በለት።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94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ቆርኔሌዎስ፡ ሓደ ኣህዛብ ዝደሓነ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እቶም ምስ ጴጥሮስ ዝመጹ ዝተገዝሩ ኣመንቲ፡ ውህበት መንፈስ ቅዱስ ኣብ ልዕሊ ኣህዛብ ከይተረፈ ከም ዝፈሰሰ ተገረሙ።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 10፤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ቂሳርያ ቆርኔሌዎስ ዝበሃል ሰብኣይ ነበረ፣ እዚ ኸኣ ኣብቲ ብረጅመንት ጥልያን ዚፍለጥ ዝነበረ ሓለቓ ሚእቲ ነበረ።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ንሱን ኩሎም ስድርኡን ውፉያትን ፍርሃት ኣምላኽን እዮም ነይሮም፤ ንዝተጸገሙ ብልግሲ ይህብን ናብ ኣምላኽ ኣዘውቲሩ ይጽሊን ነበረ።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ቆርኔሌዎስ እናጸለየ ድምጺ ኣምላኽ ሰምዐ። “ጴጥሮስ ዝበሃል ሰብ ኪዀኑ ሰባት ስደዱ።”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ግዜ እቲ፡ ጴጥሮስ እውን ብጸሎት ራእይ ረኣየ። ኣምላኽ ካብ ሰማይ ኣይሁድ ክበልዕዎ ዘይክእሉ እንስሳታት ሂቡ ክበልዕ ኣዘዞ።</a:t>
            </a:r>
            <a:r xmlns:a="http://schemas.openxmlformats.org/drawingml/2006/main">
              <a:rPr lang="t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“እግዚኣብሄር ዘነጽሮ ነገር ርኹስ ኣይትበል።”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መወዳእታኡ፡ ጴጥሮስ ነቶም ቆርኔሌዎስ ዝለኣኾም ሰባት ሰዒቡ ናብ ቤት ቆርኔሌዎስ ከደ።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ንቆርኔሌዎስን ስድርኡን ኢየሱስን ወንጌልን ሰበኾም። ሽዑ መንፈስ ቅዱስ ኣብ ልዕሊኦም ወረደ። ነዚ ብምርኣይ እዩ ተረዲኡ፤ "ኣህዛብ እኳ ብኢየሱስ እንተኣሚኖም ክድሕኑ ይኽእሉ እዮም!"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ኣይሁድ ጥራይ እዮም ብኢየሱስ ኣሚኖም ክድሕኑ ዝኽእሉ መሲልዎ።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 እግዚኣብሔር ግን ኣብ መንጎ ኩሎም ህዝቢ ዓለም ኣድልዎ የብሉን።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ዓለም ንዘሎ ኩሉ ሰብ ምእንቲ ክድሕን ወንጌል ክንሰብኽ ኣለና።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ንጴጥሮስን ያዕቆብን ዮሃንስን ሒዙ ንበይኖም ናብ ነዊሕ ከረን ደየቦም።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ንዅሉ እቲ ብእኡ ዚኣምን ዘበለ ይኹን ደረጃ ብዘየገድስ ድሕነት ይህቦ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ኪጽሊ ከሎ እንታይ ራእይ እዩ ርእዩ፧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ካብ ሰማይ ክወርድ ከሎ።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መጽሓፍ ቅዱስ ካብ ሰማይ ክወርድ ከሎ።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መላእኽቲ ካብ ሰማይ ክወርዱ ከለዉ።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ኣይሁድ ክበልዕዎም ዘይክእሉ እንስሳታት ካብ ሰማይ ወሪዶም።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ኣይሁድ ክበልዕዎም ዘይክእሉ እንስሳታት ካብ ሰማይ ወሪዶም።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እቶም ምስ ጴጥሮስ ዝመጹ ዝተገዝሩ ኣመንቲ፡ ውህበት መንፈስ ቅዱስ ኣብ ልዕሊ ኣህዛብ ከይተረፈ ከም ዝፈሰሰ ተገረሙ።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 10፤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95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መዝሙር ምዝማር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ኣብ ቤት ማእሰርቲ ከይተረፈ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ፍርቂ ለይቲ ኣቢሉ ጳውሎስን ሲላስን ንእግዚኣብሔር ይጽልዩን መዝሙር ይዝምሩን ነበሩ፣ እቶም ካልኦት እሱራት ድማ ይሰምዕዎም ነበሩ።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ጳውሎስን ሲላስን ኣብ ፊልጶስ ወንጌል ንምስባኽ ዝከኣሎም ገበሩ። ዝጸልእዎ ሰባት ግን ንጳውሎስን ሲላስን ቀጥቂጦም ኣብ ቤት ማእሰርቲ ኣእተውዎም።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ጳውሎስን ሲላስን ኣብ ቤት ማእሰርቲ ከይተረፈ ንኣምላኽ ይጽልዩን የመስግኑን ነበሩ። ኩሉ ኣብቲ ቤት ማእሰርቲ ዝነበረ ነዚ ሰሚዕዎ።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 ሃንደበት ክንድዚ ዝኣክል ዓቢ ምንቅጥቃጥ ምድሪ ስለ ዘጋጠመ ኩሉ ማዕጾ ቤት ማእሰርቲ ተኸፍተ። እቲ ሓላዊ ቤት ማእሰርቲ እቶም እሱራት ዘምለጡ መሲልዎ ኣዝዩ ተጨነቐ።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“ኣይትሻቐል! ኩላትና ኣብዚ ኣለና!” “ጎይታይ ክድሕን እንታይ ክገብር ኣለኒ?” ሓተተ እቲ ሓላዊ ቤት ማእሰርቲ።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"ብጎይታ ኢየሱስ እመን። ሽዑ ንስኻን ስድራኻን ክትድሕኑ ኢኹም!" ኣብታ ሰዓት እቲኣ እቲ ሓላዊ ቤት ማእሰርቲ ወሲዱ ቁስሎም ሓጸቦም፤ ሽዑ ብኡንብኡ ንሱን ኵሎም ስድራ ቤቱን ተጠመቑ።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ኣብኡ ድማ ኣብ ቅድሚኦም መልክዕ ተቐየረ። ገጹ ከም ጸሓይ ይበርህ ነበረ፡ ክዳውንቱ ድማ ከም ብርሃን ጻዕዳ ኰነ።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ጳውሎስን ሲላስን ተስፋ ኣይቆረጹን ጸለዩን ኣይተመስገኑን፣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ዋላ እኳ ተሃሪሞም እንተሞቱ።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ሽዑ እግዚኣብሔር ማዕጾ ቤት ማእሰርቲ ከፊቱ ወንጌል ክሰብኩ ዕድል ሃቦም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ናብቲ ሓላዊ ቤት ማእሰርትን ስድራቤቱን።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እውን ኣብ ጸገም እንኣትወሉ እዋን ኣሎ።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ንነብስኻ ኣሕሊፍካ ናብ ጸሎትን ውዳሴን እንተዘይሰጊርካ ድማ ኣምላኽ ከድሕነካ እዩ።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ብዘገርም መንገዲ።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ንኹሉ ጸገማትን ሽግርን ክስዕሮ ሓይሊ ይህበኒ።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ጳውሎስን ሲላስን ኣብ ቤት ማእሰርቲ እንታይ ገይሮም??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ይበኽዩ ነበሩ።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ንህይወቶም ለመኑ።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ተስፋ ቆሪጾም።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ይጽልዩን መዝሙር ይዝምሩን።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ይጽልዩን መዝሙር ይዝምሩን።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ፍርቂ ለይቲ ኣቢሉ ጳውሎስን ሲላስን ንእግዚኣብሔር ይጽልዩን መዝሙር ይዝምሩን ነበሩ፣ እቶም ካልኦት እሱራት ድማ ይሰምዕዎም ነበሩ።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ጳውሎስ ንጉስ ወንጌል ሰበኸ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ጳውሎስ "ሓጺር ግዜ ይኹን ነዊሕ--ንስኻ ጥራይ ዘይኮኑስ ኩሎም እቶም ሎሚ ዝሰምዑኒ ዘለዉ ኩሎም ብዘይካ እዞም ሰንሰለታት እዚኣቶም ከምዚ ኣነ ዘለኹ ክኾኑ እልምን ኣለኹ" ኢሉ መለሰሉ።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ወንጌል ሰበኸ ኣብ መወዳእታ ድማ ኣብ ኢየሩሳሌም እሱር ኰነ። ንጉስ ኣግሪጳ ብዛዕባ ሓጢኣት እቲ እሱር ዝነበረ ጳውሎስ ሓተተ።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“ንባዕልኻ ክትዛረብ ፍቓድ ኣለካ!” ኣግሪፓ ንጳውሎስ ምክልኻሉ ክጅምር ግዜ ሂባቶ።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ነቲ ዕድል ተጠቒሙ ወንጌል ሰበኸ። "ኦ ንጉስ ብዘይካ እዞም ሰንሰለታት ከማይ ክትኮኑ ተስፋ እገብር!"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ንጉስ ኣብ ጳውሎስ ሓጢኣት ኣይረኸበን። ጳውሎስ ናብ ሮማ ከይዱ ንሃጸይ ወንጌል ክሰብኽ ደለየ..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ልክዕ ሽዑ ሙሴን ኤልያስን ምስ የሱስ እናተዘራረቡ ኣብ ቅድሚኦም ተራእዩ።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መወዳእታኡ፡ ጳውሎስ ናብ ሃጸይ ሮሜ ጻውዒት ኣቕረበ። ጳውሎስ እሱር ከሎ ናብ ሃጸይ ሮሜ ክኸይድ ኣብ ጃልባ ተሰቒሉ።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እሱር እኳ እንተነበረ ብትዕቢት ወንጌል ይሰብኽ ነበረ።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ቅድሚ ንጉስ ናይ ገዛእ ርእሱ ፍርዲ።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ምኽንያቱ ብወንጌል ስለ ዘይሓፈረ፡ ዘኹርዕ ሓቂ ምዃኑ ስለ ዝኣመነ።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ንዝረኸብናዮ ሰብ ብዓርሰ እምነትን ብትብዓትን ወንጌል ኢየሱስ ክንሰብኽ ክንክእል የድልየና።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ኢየሱስ መን እዩ 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ካብቲ ኣብ ዓለም ዘሎ ዝለዓለ ሰብ ኣዝዩ ዝለዓለ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ንጉስ ፈተና ጳውሎስ ንኽዛረብ ዕድል ምስ ሃቦ እንታይ እዩ ገይሩ፧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 ኢየሱስ ሰበኸ።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ሕማቕ ሰብ ከሰሰ።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ክፍታሕ ሓቲቱ።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ጸሎትን መዝሙርን ዘመረ።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ወንጌል ኢየሱስ ሰበኸ።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ጳውሎስ "ሓጺር ግዜ ይኹን ነዊሕ--ንስኻ ጥራይ ዘይኮኑስ ኩሎም እቶም ሎሚ ዝሰምዑኒ ዘለዉ ኩሎም ብዘይካ እዞም ሰንሰለታት እዚኣቶም ከምዚ ኣነ ዘለኹ ክኾኑ እልምን ኣለኹ" ኢሉ መለሰሉ።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እታ መርከብ ትጥሕል ኣላ!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‘ጳውሎስ ኣይትፍራሕ’ ድማ በሎ። ኣብ ቅድሚ ቄሳር ኣብ ፍርዲ ክትቀርብ ኣለካ፤ ኣምላኽ ድማ ብጸጋ ህይወት ኵሎም ምሳኻ ዚጐዓዙ ሂቡካ እዩ።’ ኢሉ መለሰሉ።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ምስቶም ካልኦት እሱራት ብመርከብ ናብ ሮማ ተወስደ።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ይኹን እምበር እታ መርከብ ብሰንኪ እቲ ህቦብላ ንፋስ ኣብ ሓደጋ ምጥሓል ከምዝነበረት ይፍለጥ። ኩሉ ሰብ ብፍርሒ ተንቀጥቀጠ።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ናብ ኣምላኽ ጸለየ ንሰባት ድማ ነገሮም። "ኣይትፍራሕ። ኣምላኽ ዝሞት ሰብ የለን ኢሉ።"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ካብቲ ደበና ድምጺ፡ “እዚ ኣነ ዘፍቅሮ ወደይ እዩ፤ ብእኡ ኣጸቢቐ ሕጉስ እየ። ስምዑዎ!”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እታ መርከብ ጠሓለት፣ ከምቲ ጳውሎስ ዝበሎ ግና እቶም ህዝቢ ሓንቲ እኳ ብዘይ ሞት ኣብታ ደሴት ክዓልቡ ይኽእሉ ነበሩ።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ኣብታ ደሴት ንየሱስ ሰቢኹ ንኣምላኽ ክብሪ ሂብዎ።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ኣብ እዋን ቅልውላው እውን እንተኾነ እታ መርከብ ክትጥሕል ኣብ ዝቐረበትሉ እዋን ይጽሊ ነበረ፣ ንኻልኦት የተባብዕ ነበረ።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 ኩሎም ድሒኖም፣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ልክዕ ከምቲ ጳውሎስ ዝበሎ።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ሕዝበ እግዚኣብሔር ብጸሎት ፍቓድ ኣምላኽ ናብ ዓለም ናይ ምብጻሕን ብስራት ድሕነት እግዚኣብሔርን ሓላፍነት ኣለዎም።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ወናኒ ኩሉ ኣብ ዓለም ዘሎ ህይወት እዩ። ብዘይ ፍቓዱ ዝመውት የለን።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እታ መርከብ ምስቲ ህቦብላ ምስ ተራኸበት ጳውሎስ እንታይ እዩ ገይሩ፧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በኸየ።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ናብ ባሕሪ ዘሊሉ።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ኣንጻር ፓይለት ተቓሊሱ።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ናብ ኣምላኽ ጸለየ።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ናብ ኣምላኽ ጸለየ።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‘ጳውሎስ ኣይትፍራሕ’ ድማ በሎ። ኣብ ቅድሚ ቄሳር ኣብ ፍርዲ ክትቀርብ ኣለካ፤ ኣምላኽ ድማ ብጸጋ ህይወት ኵሎም ምሳኻ ዚጐዓዙ ሂቡካ እዩ።’ ኢሉ መለሰሉ።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 ሃዋርያት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98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ጳውሎስ ንኦነሲሞስ ዘቕረቦ ልመና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ብሰንሰለት ተኣሲረ ከለኹ ወደይ ዝኾነ ኦነሲሞስ ወደይ ናባኻትኩም እልምነኩም ኣለኹ።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ፊልሞን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ኦነሲሞስ ኣገልጋሊ ፊልሞን እዩ ነይሩ። ንሱ ግን ብዘይ ፍቓድ ጎይታኡ ስሒቡ ናብ ሮማ ወጸ።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ኦነሲሞስ ምስቲ ኣብ ሮማ ተኣሲሩ ዝነበረ ጳውሎስ ተራኸበ። ጳውሎስ ወንጌል ሰበኸሉ፡ ብኢየሱስ ድማ ክኣምን መጸ።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ነዚ ምስ ሰምዑ ድማ ብፍርሒ ገጾም ናብ መሬት ወደቑ። ኢየሱስ ከኣ “ኣይትፍራሕ” በሎ። ንላዕሊ ምስ ጠመቱ ብዘይካ ኢየሱስ ካልእ ኣይረኣዩን።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ንኦነሲሞስ ናብ ጎይታኡ ፊልሞን ክምለስን ይቕሬታ ክሓትትን ነገሮ። ጳውሎስ ድማ ንኦነሲሞስ ከም ኣማኒ ብኢየሱስ ክነብር ነገሮ።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ኦነሲሞስ ተጨነቐ። ምኽንያቱ ኣብቲ ግዜ እቲ ዘምለጠ ኣገልጋሊ ብዋናኡ እዩ ተቐቲሉ።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ንኦነሲሞስ ናብ ጎይታኡ ፊልሞን ይቕረ ክብለሉ ደብዳበ ጽሒፉሉ። እዛ ደብዳቤ ኣብ መጽሓፍ ቅዱስ 'ፊልሞን' እያ።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ነቲ ኣብ መንጎ ኦነሲሞስን ፊልሞንን ዝነበረ ዝተበታተነ ርክብ ዳግማይ ኣተሓሒዝዎ። ኦነሲሞስ ንፊልሞን ይቕሬታ ሓተቶ፡ ፊልሞን ድማ ንኦኔሲሞስ ይቕረ በሎ።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ጌጋ እንተገይርና ይቕሬታ ክንሓትት ኣለና።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ሰብ በደል እንተገይሩልና ድማ ይቕረ ክንብለሉ ኣሎና።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ሰባት ብኢየሱስ ከምኡ እዮም ዝኣምኑ።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ባእስን ግርጭትን ኣብ ዘለዎ ቦታ ሰላምን ዕርቅን የምጽእ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ኦነሲሞስ ካብ ዋናኡ ፊልሞን ምስ ሃደመ ኣብ ሮሜ ምስ መን እዩ ተራኺቡ፧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በርናባስ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ጳውሎስ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ብሰንሰለት ተኣሲረ ከለኹ ወደይ ዝኾነ ኦነሲሞስ ወደይ ናባኻትኩም እልምነኩም ኣለኹ።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ፊልሞን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99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ጢሞቴዎስ ወደ መዝሙር ጳውሎስ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እታ ፈለማ ኣብ ዓባየይ ሎይስን ኣብ ኣዴኻ ዩኒክን እትነብር ዝነበረት፡ ሕጂ ድማ ኣባኻ እውን እትነብር ዘላ ቅንዕና እምነትካ ተዘኪረ እየ።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2ጢሞቴዎስ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ጢሞቴዎስ ዝበሃል ወደ መዝሙር ነበሮ። ጢሞቴዎስ ካብ ቆልዓ ኣትሒዙ ምስ ጳውሎስ ሚስዮናዊ ኮይኑ ይሰርሕ ነይሩ።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ሰብኣይ ክልተ ኣወዳት ወሊዱ ነበረ። እቲ ካልኣይ ወዲ ድማ ንኣቦኡ ኣቐዲሙ ካብቲ ንብረት ብጽሒቱ ክህቦ ሓተቶ።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ኣብዛ ምድሪ ብመልክዕ ሰብ እዩ ነይሩ፣ ግናኸ ኣምላኽ እውን እዩ።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ከምቲ ኣምላኽ ንደቀ መዛሙርቱ ኣብ ከረን ዝኣዘዞም፡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ወዲ ኣምላኽ ምዃኑ ክንኣምንን ኣጸቢቕና ክንሰምዖን ይግባእ።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ኣብ ቤት ማእሰርቲ ዝነበረ ጳውሎስ ክመውት ከም ዝቐረበ ስለ ዝፈለጠ፡ ነቲ ዝፈትዎ ወደ መዝሙሩ ጢሞቴዎስ ደብዳበ ጸሓፈ።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ደብዳበ ጢሞቴዎስ ከም ኣገልጋሊ ቤተ ክርስቲያን ንኣመንቲ ብኸመይ ክምህሮም ከም ዘለዎ ይገልጽ።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ጢሞቴዎስን ኣመንቲን መልእኽቲ ጳውሎስ ኣንቢቦም ክሳብ መወዳእታ ዋላ ኣብ ስደት እምነት ከይስእኑ ወሲኖም።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እምነት ጳውሎስ ናብ ወደ መዝሙሩ ጢሞቴዎስ፡ ከም ብሓድሽ ድማ ናብ ማሕበራት ተሰጋጊሩ ኣሎ።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ሳላ እቶም ወንጌል ዝሰበኹና ወንጌላውያንን ቃል ኣምላኽ ዝመሃሩና መምህራንን እምነትናን ቤተ ክርስቲያንናን ዓብዩ።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ሕጂ እምነትና ከነብጽሖን ነቲ ዝተማሃርናዮ ቃል ኣምላኽ ክንምህሮምን ኣሎና።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ተንሲኡ ንዘልኣለም ብህይወት ኣሎ፣ ምስ ኣብያተ ክርስቲያናትን ብእኡ ዝኣምኑ ኣመንትን።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መዓልቲ ሞቱ ምስ ቀረበት ነታ መልእኽቲ ንመን እዩ ጽሒፍዋ፧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ጢሞቴዎስ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ሲላስ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ጢሞቴዎስ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እታ ፈለማ ኣብ ዓባየይ ሎይስን ኣብ ኣዴኻ ዩኒክን እትነብር ዝነበረት፡ ሕጂ ድማ ኣባኻ እውን እትነብር ዘላ ቅንዕና እምነትካ ተዘኪረ እየ።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2ጢሞቴዎስ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100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ዮሃንስ ዘገርም ትርኢት ረኣየ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ነዚ ዝምስክር ድማ "እወ ቀልጢፈ ክመጽእ እየ" ይብል። ኣሜን። ንዑ ጎይታ ኢየሱስ።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ራእይ 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እቲ ብኽቡር መልክዕ ብጽቡቕ ዝደምቕ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ስደት ቤተ ክርስቲያን ካብ መዓልቲ ናብ መዓልቲ እናገደደ ከደ። ኩሎም ደቀ መዛሙርቱ እምነት እናሓለዉ ተሰዊኦም፣ ዮሃንስ ድማ ንበይኑ ኣብ ጳጥሞስ ተኣሲሩ።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ከም መለኸት ዝመስል ዓው ዝበለ ድምጺ ሰምዐ፡ "እቲ እትርእይዎ ኣብ ጥቕላል ጽሒፍኩም ናብተን ሸውዓተ ኣብያተ ክርስቲያናት ስደዱ" ዝብል።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 እውን ንኢየሱስ ረኣዮ። ኢየሱስ ምስሊ ናይ ሓደ ኩሉ ሓይሊ ዓለም ዝነበሮ ንጉስ እዩ ነይሩ።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 ነቲ ሓድሽ ሰማይን ነታ ክትመጽእ ዘላ ሓዳስ ምድርን ረኣየ። ክፉእ ነገር ኣይክህሉን እዩ ሓዘን ኣይክህሉን እዩ ኩሉ ግዜ ድማ ምስ ኣምላኽ ሓጎስ ክህሉ እዩ።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ዮሓንስ ነዚ ኩሉ ራእይ ጽሒፉ ናብ ኣብያተ ክርስቲያናት ጽሒፉ። “እግዚኣብሄር ከም ብሓድሽ ክመጽእ እዩ እሞ፡ እምነትኩም ሓልዉ!” እዚ ናይ መወዳእታ መጽሓፍ መጽሓፍ ቅዱስ ራእይ ኢዩ።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ከም ብሓድሽ ናብዛ ምድሪ ክምለስ እዩ።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 ዳኛ ሓደ መዓልቲ።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ግዜ እቲ፡ እቶም ዘይኣመኑ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የሱስ ንዘለኣለም መከራ፣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ብኢየሱስ ዝኣምኑ ባህ ክብሉ እዮም።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ዘለኣለማዊ ህይወት ምስ ሓጎስ።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ዳግማይ ክመጽእ ትጽበዮ ዲኻ?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ተስፋ ክንስእኖ የብልናን፣ እምነትና ኣብዛ ምድሪ ክሳብ መወዳእታ ክንሕሉ ይግባእ።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ከም ብሓድሽ ናብዛ ምድሪ ንጉስ ኮይኑ ክምለስን ንኹሉ ክፈርድን ንኹሉ ንዘለኣለም ክገዝእን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እታ ወደ መዝሙር ዮሃንስ ዝተኣስረላ ደሴት እንታይ ትበሃል?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ማልታ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ሃዋይ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ኪቲም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ጳጥሞስ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ጳጥሞስ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ነዚ ዝምስክር ድማ "እወ ቀልጢፈ ክመጽእ እየ" ይብል። ኣሜን። ንዑ ጎይታ ኢየሱስ።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ራእይ 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ሕቶ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ምልዋጥ የሱስ ዘይረኣየ መን እዩ፧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ያእቆብ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ቶማስ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ቶማስ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ኣብኡ ድማ ኣብ ቅድሚኦም መልክዕ ተቐየረ። ገጹ ከም ጸሓይ ይበርህ ነበረ፡ ክዳውንቱ ድማ ከም ብርሃን ጻዕዳ ኰነ።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75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ኢየሱስ</a:t>
            </a:r>
            <a:r xmlns:a="http://schemas.openxmlformats.org/drawingml/2006/main">
              <a:rPr lang="ti" altLang="en-US" sz="4400"/>
              <a:t> </a:t>
            </a:r>
            <a:r xmlns:a="http://schemas.openxmlformats.org/drawingml/2006/main">
              <a:rPr lang="ti" altLang="ko-KR" sz="4400"/>
              <a:t>ንህጻናት የፍቅር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የሱስ ነዚ ምስ ረኣየ ተቘጥዐ። ንሱ ድማ፡ "መንግስቲ ኣምላኽ ናይ ከምዚኦም ዝኣመሰሉ እያ እሞ፡ እቶም ቈልዑ ናባይ ይመጹ፡ ኣይትዓንቀፍዎም" በሎም።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ወላዲ ንውሉዱ ብኢየሱስ ክባረኽ ናብ ኢየሱስ ኣምጽኦ።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ድሕሪኡ፡ ደቀ መዛሙርቲ የሱስ ገንሕዎ። “ከመይ ጌርካ ንውሉድካ ናብ ኢየሱስ ከተምጽኦ ደፊርካ?”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ምስ ረኣዮ ብሕርቃን ከምዚ በለ።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“እቶም ቆልዑ ናባይ ካብ ምምጻእ ኣይትዓግቱ። መንግስቲ እግዚኣብሔር ናይ ከምዚኦም ዝኣመሰሉ ቆልዑ እያ።!”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ወዲ ግን ኣብታ ርሑቕ ሃገር ዝነበረ ንብረቱ ኩሉ ኣባኺኑ ሕሱር ኮይኑ ነበረ።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"ንመንግስቲ ኣምላኽ ከም ንእሽቶ ቆልዓ ዘይቅበላ ፈጺሙ ኣይኣቱን እዩ።"ነቶም ቆልዑ ድማ ኣብ ሕቑፉ ሒዙ ኣእዳዉ ኣንቢሩ ባረኾም።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መንግስቲ ኣምላኽ ናይ ከምዚኦም ዝኣመሰሉ ቆልዑ ምዃና ገሊጹ እዩ።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ንጹሃት፡ ቅኑዓት፡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ከምኡ’ውን ሓቀኛ ልቢ ቆልዓ።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ንህጻናት ዘፍቅርን ዋጋ ዝህብን ዝባርኽን ኢየሱስ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ደቀ መዛሙርቲ እቶም ቈልዑ ናብ የሱስ ኪኸዱ ምስ ፈተኑ እንታይ ገበሩ፧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ብሓጐስ ተቐበልዎም።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ናብ ኢየሱስ ከይከዱ ገንሕዎም።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ንህጻናት ምስ ኢየሱስ ኣላልዮም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ገለ መግቢ ሂቦም ናብ ገዝኦም ሰደድዎም።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ናብ ኢየሱስ ከይከዱ ገንሕዎም።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የሱስ ነዚ ምስ ረኣየ ተቘጥዐ። ንሱ ድማ፡ "መንግስቲ ኣምላኽ ናይ ከምዚኦም ዝኣመሰሉ እያ እሞ፡ እቶም ቈልዑ ናባይ ይመጹ፡ ኣይትዓንቀፍዎም" በሎም።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የሱስ ንባርጢሜዎስ ዝተባህለ ዕዉር ኣሕወየ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"ኪድ" በለ የሱስ "እምነትካ ፈዊሱካ" በለ። ብኡብኡ ድማ ምርኣዩ ተቐቢሉ ኣብ መንገዲ ንየሱስ ሰዓቦ።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ናብ ያሪኮ ምስ መጸ፡ ዕዉር ሰብኣይ፡ ባርጢሜዎስ ኣብ ወሰን ጽርግያ ተቐሚጡ ይልምን ነበረ።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ወዲ ናዝሬት ምዃኑ ምስ ሰምዐ፡ "ኢየሱስ ወዲ ዳዊት ምሓረኒ!"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ንባርጢሜዎስ ጸውዖ። “እንታይ ክገብረልካ ትደሊ ኣለኻ?” ኢየሱስ ሓተቶ። እቲ ዕዉር ሰብኣይ "ረቢ ክርኢ ደልየ ኣለኹ" በለ።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ወዲ ካብቶም ኣብ እንዳ ኣቡኡ ዝነበሩ ኣገልገልቲ ንላዕሊ ሕሱር ከም ዝዀነ ተረድአ።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ተመሊሱ ንኣቡኡ ከም ሓደ ካብ ኣገልገልቱ ክቕበሎ ለመኖ።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"ኪድ" በለ የሱስ "እምነትካ ፈዊሱካ" በለ። ብኡንብኡ ድማ ምርኣዩ ተቐበለ።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“የቐንየለይ ኢየሱስ!” ባርጢሜዎስ ንየሱስ ክርኢ ዝፈቐደሉ ሰዓቦ።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ንባርጢሜዎስ “ንስኻ እምነት ፈዊሰካ” በሎ።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ዘድሕነና እምነት እዩ።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እምነት ብዕቱብ ጸሎት እያ እትግለጽ።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ናብ ኢየሱስ ክንጽሊ ከለና፡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እዚ እምነት እዚ ክህልወና ኣለዎ።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እቲ ልባዊ ጸሎትና ዚሰምዕን ዚምልሰሉን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ባርጢሜዎስ ንየሱስ እንታይ ሓቲትዎ፧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ብዙሕ ገንዘብ ሃበኒ።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 መዝሙርኩም ክኸውን እደሊ ኣለኹ።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ልዕሊ ማይ ክኸይድ።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ዳግማይ ክርኢ ደልየ ኣለኹ።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ዳግማይ ክርኢ ደልየ ኣለኹ።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"ኪድ" በለ የሱስ "እምነትካ ፈዊሱካ" በለ። ብኡብኡ ድማ ምርኣዩ ተቐቢሉ ኣብ መንገዲ ንየሱስ ሰዓቦ።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ዘኬዎስ ኣብ ገረብ ደየበ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ወዲ ሰብ ነቲ ዝጠፍአ ክደሊን ከድሕንን እዩ መጺኡ።"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ዘኬዎስ ዝበሃል ሃብታም ሰብኣይ ነበረ። ዋና ኣካቢ ቀረጽ ስለ ዝነበረ፡ ሰባት ይጸልእዎ ነበሩ።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ኢየሱስ ናብታ ዘኬዎስ ዝነብረላ ዓዲ መጸ። ብዙሓት ሰባት ንየሱስ ክርእዩ ተጨናነቑ።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ኣቡኡ ወዱ ካብ ርሑቕ ክመጽእ ምስ ረኣየ ብጉያ ናብኡ ብምኻድ ሓቚፉ ብሓጎስ ተቐበሎ።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ዘኬዎስ ንኢየሱስ ክርእዮ ናብ ገረብ ደየበ። ኢየሱስ ናብኡ ጠሚቱ ከምዚ በለ። “ዘኬዎስ ብቕጽበት ውረድ። ሎሚ ኣብ ገዛኻ ክሓድር ኣለኒ።”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"ዘኬዎስ ንኢየሱስ ወሰነ። "ፍርቂ ንብረተይ ንድኻታት ክህቦም እየ።"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"ሎሚ ምድሓን ናብዛ ቤት መጺኡ። ነቲ ዝጠፍአ ክደሊን ከድሕንን እየ መጺአ" በለ።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ዘኬዎስ ምስ የሱስ ምስ ተራኸበ፡ ነቲ ኣዝዩ ዝፈትዎ ንብረቱ ንድኻታት ከም ዝህቦ ተናዘዘ።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ኣዝዩ ኣገዳሲ ነገር ንዓኻ እንታይ እዩ፧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ኢየሱስ ድሕሪ ምርኻብካ እንታይ ተስፋ ቆሪጽካ?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ዝኸበረ ንዓና ኢየሱስ ምዃኑ ክንዝክር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እቲ ብዘይ ኣፈላላይ ንኹሉ ሰብ ከድሕን ናብዛ ምድሪ ዝመጸ መድሓኒ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ሕቶ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ሰባት ንዛኬዎስ ዝጸልእዎ ስለምንታይ እዮም፧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ምኽንያቱ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ንሱ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ኔሩ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ሓለቓ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ግብሪ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ኣካቢ።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ብኢየሱስ ጽቡቕ ጌሩ ስለ ዝኣመነ።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ብዙሕ ስለ ዝጸለየ።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ምልኩዕ ስለ ዝነበረ።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ዋና ኣካቢ ቀረጽ ስለ ዝነበረ።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ወዲ ሰብ ነቲ ዝጠፍአ ክደሊን ከድሕንን እዩ መጺኡ።"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ti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78 ቃል ኣምላኽ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400"/>
              <a:t>ኣብ ከውሒ ዝተሃንጸ ገዛ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"ስለዚ ነዚ ዘረባይ ሰሚዑ ኣብ ግብሪ ዘውዕሎ ኩሉ ከም ለባም ቤቱ ኣብ ከውሒ ዝሰርሐ እዩ።"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ብዛዕባ ክልተ ሰባት ገዛ ይሰርሑ ነበሩ።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"ኣምላኽ ኣቦኻ ኩሉ ግዜ ይጽበየካ ኣሎ" በለ።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ካብኣቶም ቤቱ ኣብ ሑጻ፡ ካልእ ኣብ ከውሒ ክሃንጽ ወሰነ።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ክልቲኦም ገዛ ንምህናጽ ኣበርቲዖም ሰሪሖም። ክልቲኦም ገዛውቲ ብደገ ብዘይ ዓቢ ፍልልይ ድልዱላት ይመስሉ ነበሩ።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ብርቱዕ ዝናብ ውሕጅ ምስ ኣስዓበ፡ እቲ ኣብ ሑጻ ዝተሃንጸ ገዛ ተሓጸበ። እቲ ኣብ ከውሒ ዝተሃንጸ ቤት ግና ጸኒዑ ደው ኢሉ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“ቃለይ ሰሚዑ ኣብ ግብሪ ዘውዕሎ ዘበለ ዅሉ ከም ገዝኡ ኣብ ከውሒ ዝሰርሐ ለባም ሰብኣይ እዩ” 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“ቃለይ ሰሚዑ ኣብ ግብሪ ዘውዕሎ ዘበለ ዅሉ ከም ገዝኡ ኣብ ከውሒ ዝሰርሐ ለባም ሰብኣይ እዩ” በለ።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ንነፍሲ ወከፍ ቃል ኣምላኽ ኣብ ግብሪ ትውዕሎ ዲኻ፧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ንቃል ኣምላኽ እንእዘዝ ለባማት ንኹን።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እዩ ነቶም ቃል ዝእዘዙ ዝሕጎስ።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ኣብ ልዕሊ ሑጻ ዝተሃንጸ ገዛ መዓስ ፈሪሱ?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ቤት ምስ ተሃንጸ፡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ጸሓይ ክትበርቕ ከላ፡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ብዙሓት ሰባት ናብታ ቤት ምስ መጹ፡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ብዙሕ ዝናብ ምስ ኣዕለቕለቐ፡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ብዙሕ ዝናብ ምስ ኣዕለቕለቐ፡ 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"ስለዚ ነዚ ዘረባይ ሰሚዑ ኣብ ግብሪ ዘውዕሎ ኩሉ ከም ለባም ቤቱ ኣብ ከውሒ ዝሰርሐ እዩ።"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ሓሙሽተ ለባማት ደናግል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"ስለዚ መዓልትን ሰዓትን ስለ ዘይትፈልጡ ንቑሓት።"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ሕይወትና ብዙሕ ሓጢኣት ንገብር።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ኣብ ልዕሊ ኣምላኽ ሓጢኣት ብምፍጻምና ናይ ገበን ስምዒት ይስምዓና።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እግዚኣብሄር ግና ኩሉ ግዜ ንሓጢኣትና ይቕረ በለና።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ምኽንያቱ ኢየሱስ ድሮ ንኹሉ ሓጢኣትና ሒዙዎ ኣሎ።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ነዚ ኣሚንካ ምስጋናን ብሓጎስን ናብ ኣምላኽ ክትከይድ ኣለካ።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ንበዓል መርዓ ዝዳለዋ ዓሰርተ ደናግል ነበራ። እተን ሓሙሽተ ለባማት ኣዋልድ እኹል ዘይቲ ዘለዎ ላምባ ኣዳልየን እተን ካልኦት ሓሙሽተ ግን ኣይገበራኦን።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ለይቲ፡ መርዓዊ ምስ ደንጐየ፡ እተን ዓሰርተ ደናግል ደቀሳ።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"መርዓዊ ኣብዚ ኣሎ!" እተን ደናግል ብታህዋኽ ተንሲአን። መብራህቲ እተን ዝኣክል ዘይቲ ዘየዳለዋ ሓሙሽተ ደናግል ድማ ጠፍአ።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"ዘይቲ ሃበና"። "ዘይቲና እንተሂብናካ፡ ንሕና እውን ዘይቲ ክውዳእ ይኽእል እዩ። ኪድ ዘይቲ ኣምጽእ"።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እተን ሓሙሽተ ዓያሹ ኣዋልድ ዘይቲ ክገዝኣ እንከለዋ ግን ማዕጾ ድግስ ተዓጽየ። ኣብ መወዳእታ እተን ሓሙሽተ ዓያሹ ኣዋልድ ኣብቲ ድግስ ክሳተፋ ኣይተፈቕደለንን።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እዚ ታሪኽ እዚ ኢየሱስ ከመይ ጌርና ነታ ዝምለሰላ መዓልቲ ክንጽበ ከም ዘለና ዝነግረና እዩ።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ዝፈልጥ የለን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ዳግማይ ክመጽእ ከሎ።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ከምተን ሓሙሽተ ለባማት ደናግል ግን ኩሉ ግዜ ተበራቢርና ንኢየሱስ ብዝተዳለወ ልቢ ክንጽበ ኣሎና።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ሓደ እኳ ዝፈልጥ ኣብ ዘይነበረሉ እዋን እንደገና ናብዛ ምድሪ ክምለስ ቃል ኣትዩ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እተን ዓያሹ ሓሙሽተ ደናግል እንታይ ዘየዳለዋ?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ዘይቲ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ክዳውንቲ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ህያብ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ዘይቲ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"ስለዚ መዓልትን ሰዓትን ስለ ዘይትፈልጡ ንቑሓት።"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80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ምሳሌ መክሊት።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ኩሉ ግዜ ዘፍቅረናን ዝጽበየናን ኢየሱስ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"ጎይታኡ ድማ 'ጽቡቕ ሰናይን እሙንን ኣገልጋሊ! ብውሑዳት ነገራት እሙን ኮይንካ፤ ኣብ ብዙሕ ነገራት ከእትወካ እየ። ንዑ ናይ ጎይታኻ ሓጎስ ተኻፈል!'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25፡21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ሰብ ናብ ወጻኢ ሃገር ኣብ ዝኸደሉ እዋን ንኣገልገልቱ ገንዘብ ኣሕሊፉ ይህቦም ነበረ። ነቲ ቀዳማይ ባርያ ሓሙሽተ መክሊት፡ ነቲ ካልኣይ ክልተ መክሊት፡ ነቲ ሳልሳይ ድማ ሓደ መክሊት ሃቦ።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5 መክሊትን ክልተ መክሊትን ዝተቐበለ ኣገልጋሊ ብሓንሳብ ከይዱ ገንዘቦም ኣብ ስራሕ ኣእትዩ ዕጽፊ ረኺቡ። እንተኾነ ሓደ 1 መክሊት ዝተቐበለ ሰብኣይ ወጺኡ ኣብ መሬት ጉድጓድ ኰዒቱ ገንዘብ ጎይታኡ ሓብአ።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ጐይታ ተመሊሱ ምስኦም ሒሳብ ምስ ሰረሐ፡ እቲ ቀዳማይ ኣገልጋሊ ሓሙሽተ መክሊት፡ እቲ ካልኣይ ድማ ክልተ መክሊት ተወሰኸ።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ግን፡ እቲ ሓንቲ መክሊት ዝተቐበለ ኣገልጋሊ ዋላ ሓንቲ መክሊት ኣይረኸበን። “መምህር ሓንቲ መክሊት ጥራይ ኢኻ ሂብካኒ። ደሓርከ ከመይ ጌረ እየ ዝያዳ ገንዘብ ክረክብ?”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ጎይታኡ ተቖጢዑ። “ገንዘበይ ኣብ ባንከኛታት ኣብ ዲፖዚት ከተእትዎ ነይሩካ፡ ብወለድ ምመለስኩሉ። ኣታ ዋጋ ዘይብሉ ኣገልጋሊ ካብ ገዛይ ውጻእ!"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ምስላ መክሊት ኣቢሉ ሰነፋት ከይንኸውን የጠንቅቐና ኣሎ።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ካብ ክንደይ ከም ዝተቐበልና ንላዕሊ ኣገዳሲ ነገር ኣሎ።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ዝያዳ ኣገዳሲ ዝኾነ ነገር ነቲ ዘለካ ብተኣማንነት ብምጥቃም ንኽብሪ ኣምላኽ ዝኸውን ህይወት ምንባር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ኩላትና ከምኡ ዓይነት ህይወት ክንነብር ይግባእ።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ብኢየሱስ ክምስገን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ንህይወትና ዝግምግምን ብኡ መሰረት ዝሽልምን ጎይታና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ጐይታ ርሑቕ እናተጓዕዘ ነቶም ኣገልገልቲ እንታይ እዩ ኣሕሊፍዎም፧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ሜዳ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ድኳን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ተውህቦ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ተውህቦ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/>
              <a:t>"ጎይታኡ ድማ 'ጽቡቕ ሰናይን እሙንን ኣገልጋሊ! ብውሑዳት ነገራት እሙን ኮይንካ፤ ኣብ ብዙሕ ነገራት ከእትወካ እየ። ንዑ ናይ ጎይታኻ ሓጎስ ተኻፈል!'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25፡21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